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B19EFB4-BC56-4B11-B057-4B45B335F928}" type="datetimeFigureOut">
              <a:rPr lang="ru-RU" smtClean="0"/>
              <a:t>30.05.2019</a:t>
            </a:fld>
            <a:endParaRPr lang="ru-RU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DACA914-4670-4304-910C-0A1F9EC164B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EFB4-BC56-4B11-B057-4B45B335F928}" type="datetimeFigureOut">
              <a:rPr lang="ru-RU" smtClean="0"/>
              <a:t>30.05.2019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CA914-4670-4304-910C-0A1F9EC164B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EFB4-BC56-4B11-B057-4B45B335F928}" type="datetimeFigureOut">
              <a:rPr lang="ru-RU" smtClean="0"/>
              <a:t>30.05.2019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CA914-4670-4304-910C-0A1F9EC164B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EFB4-BC56-4B11-B057-4B45B335F928}" type="datetimeFigureOut">
              <a:rPr lang="ru-RU" smtClean="0"/>
              <a:t>30.05.2019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CA914-4670-4304-910C-0A1F9EC164B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EFB4-BC56-4B11-B057-4B45B335F928}" type="datetimeFigureOut">
              <a:rPr lang="ru-RU" smtClean="0"/>
              <a:t>30.05.2019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CA914-4670-4304-910C-0A1F9EC164B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EFB4-BC56-4B11-B057-4B45B335F928}" type="datetimeFigureOut">
              <a:rPr lang="ru-RU" smtClean="0"/>
              <a:t>30.05.2019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CA914-4670-4304-910C-0A1F9EC164B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EFB4-BC56-4B11-B057-4B45B335F928}" type="datetimeFigureOut">
              <a:rPr lang="ru-RU" smtClean="0"/>
              <a:t>30.05.2019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CA914-4670-4304-910C-0A1F9EC164B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EFB4-BC56-4B11-B057-4B45B335F928}" type="datetimeFigureOut">
              <a:rPr lang="ru-RU" smtClean="0"/>
              <a:t>30.05.2019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CA914-4670-4304-910C-0A1F9EC164B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EFB4-BC56-4B11-B057-4B45B335F928}" type="datetimeFigureOut">
              <a:rPr lang="ru-RU" smtClean="0"/>
              <a:t>30.05.2019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CA914-4670-4304-910C-0A1F9EC164B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EFB4-BC56-4B11-B057-4B45B335F928}" type="datetimeFigureOut">
              <a:rPr lang="ru-RU" smtClean="0"/>
              <a:t>30.05.2019</a:t>
            </a:fld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CA914-4670-4304-910C-0A1F9EC164B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EFB4-BC56-4B11-B057-4B45B335F928}" type="datetimeFigureOut">
              <a:rPr lang="ru-RU" smtClean="0"/>
              <a:t>30.05.2019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CA914-4670-4304-910C-0A1F9EC164B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6B19EFB4-BC56-4B11-B057-4B45B335F928}" type="datetimeFigureOut">
              <a:rPr lang="ru-RU" smtClean="0"/>
              <a:t>30.05.2019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DACA914-4670-4304-910C-0A1F9EC164B5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2780928"/>
            <a:ext cx="3600400" cy="331236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/>
                <a:ea typeface="Calibri"/>
              </a:rPr>
              <a:t>Совместная работа Казанской школы-интернат </a:t>
            </a:r>
            <a:r>
              <a:rPr lang="ru-RU" sz="2800" dirty="0">
                <a:latin typeface="Times New Roman"/>
                <a:ea typeface="Calibri"/>
              </a:rPr>
              <a:t>№1 для детей с ограниченными возможностями </a:t>
            </a:r>
            <a:r>
              <a:rPr lang="ru-RU" sz="2800" dirty="0" smtClean="0">
                <a:latin typeface="Times New Roman"/>
                <a:ea typeface="Calibri"/>
              </a:rPr>
              <a:t>здоровья  </a:t>
            </a:r>
            <a:r>
              <a:rPr lang="ru-RU" sz="2800" dirty="0">
                <a:latin typeface="Times New Roman"/>
                <a:ea typeface="Calibri"/>
              </a:rPr>
              <a:t>и </a:t>
            </a:r>
            <a:r>
              <a:rPr lang="ru-RU" sz="2800" dirty="0" smtClean="0">
                <a:latin typeface="Times New Roman"/>
                <a:ea typeface="Calibri"/>
              </a:rPr>
              <a:t>Домом «Простор» за 2018-2019 учебный год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499992" y="5665529"/>
            <a:ext cx="4464496" cy="12241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Методист  Петрова Н. А.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404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96752"/>
            <a:ext cx="8136904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27 апреля 2019 года педагог дополнительного образования Петрова Н. А. провела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ознакомительную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экскурсию по Парку Победы, посвященную 74-й годовщине Победы в Великой Отечественной войне 1941-1945 годов, для обучающихся ГБОУ «Казанская школа-интернат №1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»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> </a:t>
            </a:r>
            <a:endParaRPr lang="ru-RU" sz="1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348880"/>
            <a:ext cx="6237111" cy="3508375"/>
          </a:xfrm>
        </p:spPr>
      </p:pic>
    </p:spTree>
    <p:extLst>
      <p:ext uri="{BB962C8B-B14F-4D97-AF65-F5344CB8AC3E}">
        <p14:creationId xmlns:p14="http://schemas.microsoft.com/office/powerpoint/2010/main" val="2356581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Calibri"/>
                <a:ea typeface="Calibri"/>
                <a:cs typeface="Times New Roman"/>
              </a:rPr>
              <a:t/>
            </a:r>
            <a:br>
              <a:rPr lang="ru-RU" sz="1200" dirty="0">
                <a:latin typeface="Calibri"/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72894"/>
            <a:ext cx="1682778" cy="2990031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253708"/>
            <a:ext cx="3816424" cy="2146738"/>
          </a:xfr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67544" y="-554779"/>
            <a:ext cx="8280920" cy="41764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 сентября 2018 года дети 5 б класса стали заниматься в объединение «Туризм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, природа и фантазия</a:t>
            </a:r>
            <a:r>
              <a:rPr lang="ru-RU" sz="3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», важнейшими задачами 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которого является - </a:t>
            </a:r>
            <a:r>
              <a:rPr lang="ru-RU" sz="3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формирование интереса 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к туристским походам, к истории родного края, к декоративно-прикладному творчеству в соответствии с физиологическими и психологическими особенностями </a:t>
            </a:r>
            <a:r>
              <a:rPr lang="ru-RU" sz="3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обучающегося; формирование социальных  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и </a:t>
            </a:r>
            <a:r>
              <a:rPr lang="ru-RU" sz="3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жизненных компетенций 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детей с </a:t>
            </a:r>
            <a:r>
              <a:rPr lang="ru-RU" sz="3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ОВЗ; коррекция 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поведения и эмоционально - волевой </a:t>
            </a:r>
            <a:r>
              <a:rPr lang="ru-RU" sz="3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сферы; коррекция речи, мышления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, памяти, </a:t>
            </a:r>
            <a:r>
              <a:rPr lang="ru-RU" sz="3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воображения и воспитание чувств 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патриотизма, уважения, любви к своей культуре и истории, к народным традициям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;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b="1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</a:b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068960"/>
            <a:ext cx="1820427" cy="323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910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052736"/>
            <a:ext cx="7920880" cy="2736304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Таким образом, в ходе тесного сотрудничества, реализуются потребности детей с ОВЗ в расширении социальных контактов,  обучающиеся овладевают приемами и навыками эффективного межличностного общения, становятся способными на адекватные ролевые отношения со взрослыми и сверстниками, начинают правильно оценивать свои собственные поступки, овладевают основами здорового образа жизни, знакомятся с правилами безопасной жизнедеятельности.</a:t>
            </a: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</a:b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212976"/>
            <a:ext cx="4752528" cy="3168352"/>
          </a:xfrm>
        </p:spPr>
      </p:pic>
    </p:spTree>
    <p:extLst>
      <p:ext uri="{BB962C8B-B14F-4D97-AF65-F5344CB8AC3E}">
        <p14:creationId xmlns:p14="http://schemas.microsoft.com/office/powerpoint/2010/main" val="1136008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ts val="161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В сентябре 2017 года был подписан ДОГОВОР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между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  <a:t>Государственное бюджетное общеобразовательное учреждение «Казанская школа-интернат № 1 для детей с ограниченными возможностями здоровья» и</a:t>
            </a:r>
            <a:b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Домом «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  <a:t>Простор», который </a:t>
            </a: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автоматически пролонгировался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  <a:t>на </a:t>
            </a: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2018-2019  уч. год,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а 3.09.2018с был подписан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  <a:t>п</a:t>
            </a: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лан совместной работы со школой –интернат на </a:t>
            </a:r>
            <a:b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2018-2019 уч. год.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15072"/>
            <a:ext cx="2952328" cy="4202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076775"/>
              </p:ext>
            </p:extLst>
          </p:nvPr>
        </p:nvGraphicFramePr>
        <p:xfrm>
          <a:off x="4788024" y="2204864"/>
          <a:ext cx="2708760" cy="3995928"/>
        </p:xfrm>
        <a:graphic>
          <a:graphicData uri="http://schemas.openxmlformats.org/drawingml/2006/table">
            <a:tbl>
              <a:tblPr firstRow="1" firstCol="1" bandRow="1"/>
              <a:tblGrid>
                <a:gridCol w="162929"/>
                <a:gridCol w="938230"/>
                <a:gridCol w="471637"/>
                <a:gridCol w="433805"/>
                <a:gridCol w="702159"/>
              </a:tblGrid>
              <a:tr h="2923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 п/п</a:t>
                      </a:r>
                      <a:endParaRPr lang="ru-RU" sz="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Мероприятия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Место проведения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 исполнения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Ответственные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2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Организация и проведение фестиваля туризма среди детей с ограниченными возможностями здоровья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Школа – интернат №1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18.09.2018</a:t>
                      </a:r>
                      <a:endParaRPr lang="ru-RU" sz="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Туротдел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Дерзаев С. В.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Фазлиев Р. М.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Цыганов Д. В.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Петрова Н. А.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21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Проведение презентации-викторины по теме: 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«Литературное путешествие», в рамках проведения Года Льва Толстого в Республике Татарстан.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Школа – интернат №1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ноябрь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Аксанова Н. А.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Петрова Н. А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Экскурсия в уголок туризма и краеведения МБУДО ДДЮТиЭ «простор»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МБУДО ДДЮТиЭ «Простор»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декабря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Салимова Ф. Б.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Аксанова Н. А.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Петрова Н. А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Спортивный праздник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«Моя первая высота»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МБУДО ДДЮТиЭ «Простор»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 декабря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туротдел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8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Виртуальная экскурсия в Волжско-Камский заповедник (Музей Природы)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Школа – интернат №1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марта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Аксанова Н. А.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Петрова Н. А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Праздник « Масленица» 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Школа – интернат №1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 март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Петрова Н. А.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Аксанова Н. А.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Ризванова Ю. А.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8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 мая – Международный день семьи. Экскурсия в музей детской литературы ДДЮТиЭ «Простор»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МБУДО ДДЮТиЭ «Простор»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апрель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Салимова Ф. Б.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Петрова Н. А.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Аксанова Н. А.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8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Экскурсия по Парку Победы с возложением цветов и посещением электронной книги Памяти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Парк Победы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май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Петрова Н. А.</a:t>
                      </a:r>
                      <a:endParaRPr lang="ru-RU" sz="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Аксанова Н. А.</a:t>
                      </a:r>
                      <a:endParaRPr lang="ru-RU" sz="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39" marR="2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2676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064896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10 октября 2018 года на территории  школы-интернат № 1 для детей  с ОВЗ состоялся Фестиваль туризма среди детей с ограниченными возможностями здоровья, приуроченный к Всемирному Дню Туризма, где педагоги МБУДО "</a:t>
            </a:r>
            <a:r>
              <a:rPr lang="ru-RU" sz="2000" b="1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ДДЮТиЭ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«Простор» организовали этапы: «Полоса препятствий», «Собери рюкзак в поход» и на территории школы.</a:t>
            </a:r>
            <a:endParaRPr lang="ru-RU" sz="1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420888"/>
            <a:ext cx="5262562" cy="3508375"/>
          </a:xfrm>
        </p:spPr>
      </p:pic>
    </p:spTree>
    <p:extLst>
      <p:ext uri="{BB962C8B-B14F-4D97-AF65-F5344CB8AC3E}">
        <p14:creationId xmlns:p14="http://schemas.microsoft.com/office/powerpoint/2010/main" val="758225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80920" cy="2016224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4 декабря 2018 года, в рамках декады инвалидов и  плана совместной работы МБУДО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ДДЮТиЭ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"Простор" и ГБОУ «Казанская школа-интернат №1» состоялась экскурсия в уголок туризма и краеведения МБУДО </a:t>
            </a:r>
            <a:r>
              <a:rPr lang="ru-RU" sz="1800" b="1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ДДЮТиЭ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"Простор", которая была организована педагогами краеведческого отдела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.</a:t>
            </a:r>
            <a:b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564904"/>
            <a:ext cx="6237111" cy="3508375"/>
          </a:xfrm>
        </p:spPr>
      </p:pic>
    </p:spTree>
    <p:extLst>
      <p:ext uri="{BB962C8B-B14F-4D97-AF65-F5344CB8AC3E}">
        <p14:creationId xmlns:p14="http://schemas.microsoft.com/office/powerpoint/2010/main" val="3154873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96752"/>
            <a:ext cx="792088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7 декабря 2018 года, согласно плана совместной работы МБУДО </a:t>
            </a:r>
            <a:r>
              <a:rPr lang="ru-RU" sz="1800" b="1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ДДЮТиЭ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"Простор" и ГБОУ «Казанская школа-интернат №1», педагоги Аксанова Н. А. и Петрова Н. А. провели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мероприятие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для обучающихся с ОВЗ  5- 7 классов. Презентация-викторина по творчеству Л.Н.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Толстого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была приурочена к 190-летию великого русского писателя. Дети с удовольствием учувствовали в викторине и по окончании мероприятия получили сладкие призы.</a:t>
            </a:r>
            <a:endParaRPr lang="ru-RU" sz="1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492896"/>
            <a:ext cx="5353422" cy="3528392"/>
          </a:xfrm>
        </p:spPr>
      </p:pic>
    </p:spTree>
    <p:extLst>
      <p:ext uri="{BB962C8B-B14F-4D97-AF65-F5344CB8AC3E}">
        <p14:creationId xmlns:p14="http://schemas.microsoft.com/office/powerpoint/2010/main" val="289007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7920880" cy="1143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11 декабря 2018 года, в рамках декады инвалидов в МБУДО </a:t>
            </a:r>
            <a:r>
              <a:rPr lang="ru-RU" sz="1800" b="1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ДДЮТиЭ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"Простор" прошел спортивный праздник "Моя первая высота " для учащихся ГБОУ «Казанская школа-интернат №1». Ребята пробовали свои силы на скалолазной стенке и поучаствовали в соревнованиях.</a:t>
            </a: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951" y="2324100"/>
            <a:ext cx="6237111" cy="3508375"/>
          </a:xfrm>
        </p:spPr>
      </p:pic>
    </p:spTree>
    <p:extLst>
      <p:ext uri="{BB962C8B-B14F-4D97-AF65-F5344CB8AC3E}">
        <p14:creationId xmlns:p14="http://schemas.microsoft.com/office/powerpoint/2010/main" val="1264023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7992888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14 марта 2019 года, в рамках плана совместной работы МБУДО </a:t>
            </a:r>
            <a:r>
              <a:rPr lang="ru-RU" sz="2000" b="1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ДДЮТиЭ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"Простор" и ГБОУ "Казанская школа-интернат №1" для детей 1-4 классов был организован спортивный праздник "Масленичные забавы". Организаторы педагоги дополнительного образования: Аксанова Н. А., </a:t>
            </a:r>
            <a:r>
              <a:rPr lang="ru-RU" sz="2000" b="1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Ризванова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Ю. А. и Петрова Н. А.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420887"/>
            <a:ext cx="5184576" cy="3888433"/>
          </a:xfrm>
        </p:spPr>
      </p:pic>
    </p:spTree>
    <p:extLst>
      <p:ext uri="{BB962C8B-B14F-4D97-AF65-F5344CB8AC3E}">
        <p14:creationId xmlns:p14="http://schemas.microsoft.com/office/powerpoint/2010/main" val="4130911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052736"/>
            <a:ext cx="7848872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20 марта 2019 года педагоги </a:t>
            </a:r>
            <a:r>
              <a:rPr lang="ru-RU" sz="1800" b="1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ДДЮТиЭ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"Простор" Ново-Савиновского р-на г. Казани Аксанова Н.А. и Петрова Н. А. на базе ГБУ "Школы-интернат №1" провели виртуальную экскурсию для детей с ОВЗ 5-9 классов по Волжско-Камскому заповеднику. Ребята с большим интересом посмотрели видеоролик и бойко отвечали на вопросы, все участники экскурсии получили сладкий приз.</a:t>
            </a:r>
            <a:endParaRPr lang="ru-RU" sz="1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780928"/>
            <a:ext cx="4824536" cy="3179808"/>
          </a:xfrm>
        </p:spPr>
      </p:pic>
    </p:spTree>
    <p:extLst>
      <p:ext uri="{BB962C8B-B14F-4D97-AF65-F5344CB8AC3E}">
        <p14:creationId xmlns:p14="http://schemas.microsoft.com/office/powerpoint/2010/main" val="3055510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96752"/>
            <a:ext cx="792088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30 апреля 2019 года в МБУДО </a:t>
            </a:r>
            <a:r>
              <a:rPr lang="ru-RU" sz="2000" b="1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ДДЮТиЭ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"Простор" педагогами дополнительного образования </a:t>
            </a:r>
            <a:r>
              <a:rPr lang="ru-RU" sz="2000" b="1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Салимовой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Ф. Б., Петровой Н. А. и Аксановой Н. А. была организована экскурсия в Музей детской литературы для детей с ОВЗ, в рамках плана совместной работы МБУДО </a:t>
            </a:r>
            <a:r>
              <a:rPr lang="ru-RU" sz="2000" b="1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ДДЮТиЭ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"Простор" и ГБОУ "Казанская школа-интернат №1"</a:t>
            </a:r>
            <a:endParaRPr lang="ru-RU" sz="1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564904"/>
            <a:ext cx="6237111" cy="3508375"/>
          </a:xfrm>
        </p:spPr>
      </p:pic>
    </p:spTree>
    <p:extLst>
      <p:ext uri="{BB962C8B-B14F-4D97-AF65-F5344CB8AC3E}">
        <p14:creationId xmlns:p14="http://schemas.microsoft.com/office/powerpoint/2010/main" val="36238012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785</TotalTime>
  <Words>863</Words>
  <Application>Microsoft Office PowerPoint</Application>
  <PresentationFormat>Экран (4:3)</PresentationFormat>
  <Paragraphs>76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Остин</vt:lpstr>
      <vt:lpstr>Совместная работа Казанской школы-интернат №1 для детей с ограниченными возможностями здоровья  и Домом «Простор» за 2018-2019 учебный год</vt:lpstr>
      <vt:lpstr>В сентябре 2017 года был подписан ДОГОВОР между Государственное бюджетное общеобразовательное учреждение «Казанская школа-интернат № 1 для детей с ограниченными возможностями здоровья» и Домом « Простор», который автоматически пролонгировался на 2018-2019  уч. год, а 3.09.2018с был подписан план совместной работы со школой –интернат на  2018-2019 уч. год. </vt:lpstr>
      <vt:lpstr>10 октября 2018 года на территории  школы-интернат № 1 для детей  с ОВЗ состоялся Фестиваль туризма среди детей с ограниченными возможностями здоровья, приуроченный к Всемирному Дню Туризма, где педагоги МБУДО "ДДЮТиЭ «Простор» организовали этапы: «Полоса препятствий», «Собери рюкзак в поход» и на территории школы.</vt:lpstr>
      <vt:lpstr>4 декабря 2018 года, в рамках декады инвалидов и  плана совместной работы МБУДО ДДЮТиЭ "Простор" и ГБОУ «Казанская школа-интернат №1» состоялась экскурсия в уголок туризма и краеведения МБУДО ДДЮТиЭ "Простор", которая была организована педагогами краеведческого отдела. </vt:lpstr>
      <vt:lpstr>7 декабря 2018 года, согласно плана совместной работы МБУДО ДДЮТиЭ "Простор" и ГБОУ «Казанская школа-интернат №1», педагоги Аксанова Н. А. и Петрова Н. А. провели мероприятие для обучающихся с ОВЗ  5- 7 классов. Презентация-викторина по творчеству Л.Н. Толстого была приурочена к 190-летию великого русского писателя. Дети с удовольствием учувствовали в викторине и по окончании мероприятия получили сладкие призы.</vt:lpstr>
      <vt:lpstr>11 декабря 2018 года, в рамках декады инвалидов в МБУДО ДДЮТиЭ "Простор" прошел спортивный праздник "Моя первая высота " для учащихся ГБОУ «Казанская школа-интернат №1». Ребята пробовали свои силы на скалолазной стенке и поучаствовали в соревнованиях.</vt:lpstr>
      <vt:lpstr>14 марта 2019 года, в рамках плана совместной работы МБУДО ДДЮТиЭ "Простор" и ГБОУ "Казанская школа-интернат №1" для детей 1-4 классов был организован спортивный праздник "Масленичные забавы". Организаторы педагоги дополнительного образования: Аксанова Н. А., Ризванова Ю. А. и Петрова Н. А.</vt:lpstr>
      <vt:lpstr>20 марта 2019 года педагоги ДДЮТиЭ "Простор" Ново-Савиновского р-на г. Казани Аксанова Н.А. и Петрова Н. А. на базе ГБУ "Школы-интернат №1" провели виртуальную экскурсию для детей с ОВЗ 5-9 классов по Волжско-Камскому заповеднику. Ребята с большим интересом посмотрели видеоролик и бойко отвечали на вопросы, все участники экскурсии получили сладкий приз.</vt:lpstr>
      <vt:lpstr>30 апреля 2019 года в МБУДО ДДЮТиЭ "Простор" педагогами дополнительного образования Салимовой Ф. Б., Петровой Н. А. и Аксановой Н. А. была организована экскурсия в Музей детской литературы для детей с ОВЗ, в рамках плана совместной работы МБУДО ДДЮТиЭ "Простор" и ГБОУ "Казанская школа-интернат №1"</vt:lpstr>
      <vt:lpstr>27 апреля 2019 года педагог дополнительного образования Петрова Н. А. провела ознакомительную экскурсию по Парку Победы, посвященную 74-й годовщине Победы в Великой Отечественной войне 1941-1945 годов, для обучающихся ГБОУ «Казанская школа-интернат №1» </vt:lpstr>
      <vt:lpstr> </vt:lpstr>
      <vt:lpstr>Таким образом, в ходе тесного сотрудничества, реализуются потребности детей с ОВЗ в расширении социальных контактов,  обучающиеся овладевают приемами и навыками эффективного межличностного общения, становятся способными на адекватные ролевые отношения со взрослыми и сверстниками, начинают правильно оценивать свои собственные поступки, овладевают основами здорового образа жизни, знакомятся с правилами безопасной жизнедеятельности.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27</cp:revision>
  <dcterms:created xsi:type="dcterms:W3CDTF">2018-06-06T05:53:57Z</dcterms:created>
  <dcterms:modified xsi:type="dcterms:W3CDTF">2019-05-30T08:37:05Z</dcterms:modified>
</cp:coreProperties>
</file>